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59" r:id="rId3"/>
    <p:sldId id="260" r:id="rId4"/>
    <p:sldId id="261" r:id="rId5"/>
    <p:sldId id="262" r:id="rId6"/>
    <p:sldId id="263" r:id="rId7"/>
    <p:sldId id="275" r:id="rId8"/>
    <p:sldId id="264" r:id="rId9"/>
    <p:sldId id="265" r:id="rId10"/>
    <p:sldId id="266" r:id="rId11"/>
    <p:sldId id="267" r:id="rId12"/>
    <p:sldId id="270" r:id="rId13"/>
    <p:sldId id="269" r:id="rId14"/>
    <p:sldId id="268" r:id="rId15"/>
    <p:sldId id="271" r:id="rId16"/>
    <p:sldId id="272" r:id="rId17"/>
    <p:sldId id="274" r:id="rId18"/>
    <p:sldId id="27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10384A-CA4E-4270-8B85-3139748DBD5C}" v="15" dt="2026-01-09T05:35:43.0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A9B049-A570-4250-AD94-431568495805}" type="datetimeFigureOut">
              <a:rPr lang="en-IN" smtClean="0"/>
              <a:t>17-01-2026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7A562A-A66C-4565-A925-061497C968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109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7A562A-A66C-4565-A925-061497C968DC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7672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7A562A-A66C-4565-A925-061497C968DC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0313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03BBD7B-D5D7-076F-5359-17F3EFD79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45" y="686506"/>
            <a:ext cx="8268929" cy="617149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0893337-060C-19CB-D9F8-139D3E958A15}"/>
              </a:ext>
            </a:extLst>
          </p:cNvPr>
          <p:cNvSpPr txBox="1"/>
          <p:nvPr/>
        </p:nvSpPr>
        <p:spPr>
          <a:xfrm>
            <a:off x="968478" y="-98323"/>
            <a:ext cx="1153390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RENTAL MANAGEMENT SYSTEM</a:t>
            </a:r>
          </a:p>
          <a:p>
            <a:endParaRPr lang="en-IN" sz="4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DBCEA2-0043-F48D-4A7F-3583CC22BEAF}"/>
              </a:ext>
            </a:extLst>
          </p:cNvPr>
          <p:cNvSpPr txBox="1"/>
          <p:nvPr/>
        </p:nvSpPr>
        <p:spPr>
          <a:xfrm>
            <a:off x="8721213" y="936211"/>
            <a:ext cx="3470787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BY:-</a:t>
            </a:r>
          </a:p>
          <a:p>
            <a:endParaRPr lang="en-US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5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Pranav </a:t>
            </a:r>
            <a:r>
              <a:rPr lang="en-IN" sz="25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Malkar</a:t>
            </a:r>
            <a:endParaRPr lang="en-IN" sz="25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5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Ankita </a:t>
            </a:r>
            <a:r>
              <a:rPr lang="en-IN" sz="25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Kenjale</a:t>
            </a:r>
            <a:endParaRPr lang="en-IN" sz="25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5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Dishank Mahajan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5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Trupti Ingle</a:t>
            </a:r>
            <a:endParaRPr lang="en-US" sz="25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418ADE-D26C-2D75-1E13-7453B32E0CBE}"/>
              </a:ext>
            </a:extLst>
          </p:cNvPr>
          <p:cNvSpPr txBox="1"/>
          <p:nvPr/>
        </p:nvSpPr>
        <p:spPr>
          <a:xfrm>
            <a:off x="8775290" y="4459850"/>
            <a:ext cx="3362632" cy="14619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GUIDANCE BY:-</a:t>
            </a:r>
          </a:p>
          <a:p>
            <a:endParaRPr lang="en-US" sz="3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Mrs. Yogita Wankhede</a:t>
            </a:r>
          </a:p>
        </p:txBody>
      </p:sp>
    </p:spTree>
    <p:extLst>
      <p:ext uri="{BB962C8B-B14F-4D97-AF65-F5344CB8AC3E}">
        <p14:creationId xmlns:p14="http://schemas.microsoft.com/office/powerpoint/2010/main" val="1884210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DA7DE-65F8-2D86-28F2-5416860DB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9612" y="570270"/>
            <a:ext cx="8915400" cy="6125498"/>
          </a:xfrm>
        </p:spPr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Property Listing Module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property owners to list rental properties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		- Stores property details such as location, price, and amenities</a:t>
            </a:r>
          </a:p>
          <a:p>
            <a:pPr marL="457200" lvl="1" indent="0"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Manages property availability status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- Displays listed properties to customers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- Provides detailed property information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Booking &amp; Payment Module 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Handles property availability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Confirms bookings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Integrates online payment gateway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Stores transaction details securely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and Notifications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Allows users to submit reviews for properties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Sends real-time notifications to property owners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Manages review data securely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783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ABDC1-6777-0C7F-03FF-4B234E83E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1150" y="260317"/>
            <a:ext cx="9675812" cy="870393"/>
          </a:xfrm>
        </p:spPr>
        <p:txBody>
          <a:bodyPr>
            <a:noAutofit/>
          </a:bodyPr>
          <a:lstStyle/>
          <a:p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AND FRAMEWORK</a:t>
            </a:r>
            <a:endParaRPr lang="en-IN" sz="4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7C2BB6-96AA-F05F-CF56-53B64D001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56" y="1250476"/>
            <a:ext cx="12027843" cy="560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481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E2D30F-3FA6-DB30-E195-5B2E0D266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903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938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888C37-718B-D8A4-3510-F2BF75E4A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117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DE1FA-5AE3-C22E-1A2D-B2083AFA0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CC56D4-4CEC-A389-BF25-ED06B839B1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3915"/>
            <a:ext cx="12192000" cy="6871915"/>
          </a:xfrm>
        </p:spPr>
      </p:pic>
    </p:spTree>
    <p:extLst>
      <p:ext uri="{BB962C8B-B14F-4D97-AF65-F5344CB8AC3E}">
        <p14:creationId xmlns:p14="http://schemas.microsoft.com/office/powerpoint/2010/main" val="31550697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9D347-B790-25BA-5CC1-9BD514668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5803823" cy="831064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3E66B-88DE-98DF-9942-89419E724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4580" y="1700980"/>
            <a:ext cx="8915400" cy="3777622"/>
          </a:xfrm>
        </p:spPr>
        <p:txBody>
          <a:bodyPr>
            <a:normAutofit/>
          </a:bodyPr>
          <a:lstStyle/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manual paperwork and offline booking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easy property search and booking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login and payment system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communication between owners and customers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Prevents booking conflicts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and scalable system</a:t>
            </a:r>
          </a:p>
          <a:p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024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60B74-7B4B-7D29-3A26-EC48024F2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7829" y="496291"/>
            <a:ext cx="4220830" cy="1280890"/>
          </a:xfrm>
        </p:spPr>
        <p:txBody>
          <a:bodyPr>
            <a:normAutofit/>
          </a:bodyPr>
          <a:lstStyle/>
          <a:p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460A8-F448-34BD-26E8-B75B4D9AC6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7263" y="1777181"/>
            <a:ext cx="8915400" cy="3777622"/>
          </a:xfrm>
        </p:spPr>
        <p:txBody>
          <a:bodyPr>
            <a:normAutofit/>
          </a:bodyPr>
          <a:lstStyle/>
          <a:p>
            <a:pPr lvl="0"/>
            <a:r>
              <a:rPr lang="en-I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 property rental platforms</a:t>
            </a:r>
          </a:p>
          <a:p>
            <a:pPr lvl="0"/>
            <a:r>
              <a:rPr lang="en-I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Hotel and homestay booking systems</a:t>
            </a:r>
          </a:p>
          <a:p>
            <a:pPr lvl="0"/>
            <a:r>
              <a:rPr lang="en-I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Apartment and villa rental services</a:t>
            </a:r>
          </a:p>
          <a:p>
            <a:pPr lvl="0"/>
            <a:r>
              <a:rPr lang="en-I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Travel and tourism industry</a:t>
            </a:r>
          </a:p>
          <a:p>
            <a:pPr lvl="0"/>
            <a:r>
              <a:rPr lang="en-I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 estate rental management</a:t>
            </a:r>
          </a:p>
          <a:p>
            <a:pPr marL="0" indent="0">
              <a:buNone/>
            </a:pPr>
            <a:endParaRPr lang="en-IN" sz="2400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7637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BBD6A-F14A-D927-20EB-252AD87B7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6" y="624110"/>
            <a:ext cx="6905036" cy="128089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4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880DD-B0A4-65B0-9048-567141055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Rental Management System is a complete web-based solution for managing property rentals efficiently. It automates property listing, booking, and payment processes while ensuring data security and user convenience.</a:t>
            </a:r>
            <a:b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reduces manual effort, improves customer satisfaction, and provides a scalable platform for rental businesses. It successfully bridges the gap between property owners and customers through a secure and user-friendly digital solution.</a:t>
            </a:r>
          </a:p>
          <a:p>
            <a:pPr marL="0" indent="0">
              <a:buNone/>
            </a:pP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227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11ECC-DB4B-22A4-E6DF-15EA48D6A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0676" y="2320413"/>
            <a:ext cx="8915400" cy="172064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YOU…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2786314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29AD8-DE4A-FA3B-6602-A00585DD2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6" y="624110"/>
            <a:ext cx="6531409" cy="128089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IN" sz="40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2A748-66A9-0AC1-879C-61B9A8145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Web-based Rental Management System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Automates property rental operations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owners to list properties and customers to search, book, and pay online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Replaces traditional manual rental processes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role-based access for Admin, Owners, and Customers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efficiency, security, transparency, and user experience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399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C5363-BE3C-40BC-41B7-E113EDDBB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50" y="36633"/>
            <a:ext cx="5181601" cy="128089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618F8-D3F3-16B8-A251-13DEDCB79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50" y="1229032"/>
            <a:ext cx="6460663" cy="5358579"/>
          </a:xfrm>
        </p:spPr>
        <p:txBody>
          <a:bodyPr>
            <a:normAutofit/>
          </a:bodyPr>
          <a:lstStyle/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to simplify property renting and booking activities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secure user registration and login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role-based access to system features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owners to add, update, and manage properties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customers to search, view details, and book properties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Stores property details like location, price, availability, images, and amenities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718A2C-ECC0-1D66-577B-3363D3F4B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3313" y="36633"/>
            <a:ext cx="5181601" cy="682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77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69D5-B4D1-F42C-070B-D900E039F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6323" y="624110"/>
            <a:ext cx="8358289" cy="1280890"/>
          </a:xfrm>
        </p:spPr>
        <p:txBody>
          <a:bodyPr>
            <a:normAutofit/>
          </a:bodyPr>
          <a:lstStyle/>
          <a:p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CE875-6B29-9A19-825B-D7A0A28F4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483510"/>
          </a:xfrm>
        </p:spPr>
        <p:txBody>
          <a:bodyPr>
            <a:normAutofit/>
          </a:bodyPr>
          <a:lstStyle/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rental systems depend on manual processes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Paperwork and offline bookings are time-consuming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Customers face difficulty in finding properties and making secure payments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Property owners struggle to manage bookings and availability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systems increase the risk of data loss and booking conflicts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transparency leads to poor customer experience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062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25F9F-226B-E57B-BA34-731CCF79D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2293" y="643774"/>
            <a:ext cx="5184391" cy="128089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328B1-6C25-2C96-6B34-5C98B36E33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an online platform for property rental management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allow property owners to list and manage rental properties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enable customers to search, view, and book properties easily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secure user authentication and role-based access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integrate online payment for confirmed bookings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improve efficiency, accuracy, and transparency in rental operations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265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F9A9A-6829-4FF0-2ACF-C629DC56C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4284" y="624110"/>
            <a:ext cx="6480328" cy="128089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SCOPE OF PROJECT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4EDA8-F46F-1000-B1CC-0D11D9406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7440" y="1661652"/>
            <a:ext cx="7404560" cy="4288899"/>
          </a:xfrm>
        </p:spPr>
        <p:txBody>
          <a:bodyPr>
            <a:normAutofit/>
          </a:bodyPr>
          <a:lstStyle/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and login system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Role-based access for Admin, Owner, and Customer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Property listing with images, price, and location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Property availability and booking management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online payment processing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Booking history and property management dashboards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extended with reviews, ratings, and mobile app support</a:t>
            </a:r>
          </a:p>
          <a:p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19D7FD-C37C-719B-9B10-1D5068B47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7253" y="624110"/>
            <a:ext cx="6621699" cy="610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706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B3665-7695-E586-B604-51593D348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6D28A-39FD-C8F9-EE4E-2C6D6FCF3B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8C4F2-ADC8-0C03-9DA5-36E8F162E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153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99312-DE25-430D-6985-2E95C9A64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8964" y="299646"/>
            <a:ext cx="8911687" cy="1280890"/>
          </a:xfrm>
        </p:spPr>
        <p:txBody>
          <a:bodyPr>
            <a:normAutofit/>
          </a:bodyPr>
          <a:lstStyle/>
          <a:p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WORKFLOW OF PROJECT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F6599-B599-22CA-965C-C728F5625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617" y="1376515"/>
            <a:ext cx="8915400" cy="3777622"/>
          </a:xfrm>
        </p:spPr>
        <p:txBody>
          <a:bodyPr>
            <a:noAutofit/>
          </a:bodyPr>
          <a:lstStyle/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accesses the Rental Management System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registers or logs in using valid credentials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authenticates user and identifies role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 is displayed based on user role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Owner adds or manages property listings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searches and views property details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selects property and confirms booking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payment is processed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Booking details are stored in the database</a:t>
            </a:r>
          </a:p>
          <a:p>
            <a:pPr lvl="0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can view booking history and property status and can write review about property</a:t>
            </a:r>
          </a:p>
          <a:p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278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1F0D3-478E-0635-91F5-968C3335B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8465" y="112833"/>
            <a:ext cx="8711380" cy="663916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PROJECT MODULES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73786-6256-29B3-6446-D3CBEAA956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3268" y="856635"/>
            <a:ext cx="8915400" cy="6684707"/>
          </a:xfrm>
        </p:spPr>
        <p:txBody>
          <a:bodyPr>
            <a:no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Module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Manages users, properties, and bookings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Controls system access and monitors activities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Can view all rental data and reports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Owner (Host) Module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 Registers and logs in securely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 Adds, updates, and deletes property listings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 Uploads property and room images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-  Views bookings related to own properties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(Guest) Module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Registers and logs in securely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Searches properties by location and price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Views detailed property descriptions and images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Books properties and makes online payments</a:t>
            </a:r>
          </a:p>
          <a:p>
            <a:pPr marL="0" lv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- Views booking history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52876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934</TotalTime>
  <Words>704</Words>
  <Application>Microsoft Office PowerPoint</Application>
  <PresentationFormat>Widescreen</PresentationFormat>
  <Paragraphs>108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Century Gothic</vt:lpstr>
      <vt:lpstr>Times New Roman</vt:lpstr>
      <vt:lpstr>Wingdings 3</vt:lpstr>
      <vt:lpstr>Wisp</vt:lpstr>
      <vt:lpstr>PowerPoint Presentation</vt:lpstr>
      <vt:lpstr>ABSTRACT</vt:lpstr>
      <vt:lpstr>INTRODUCTION</vt:lpstr>
      <vt:lpstr>PROBLEM STATEMENT</vt:lpstr>
      <vt:lpstr>OBJECTIVES</vt:lpstr>
      <vt:lpstr>SCOPE OF PROJECT</vt:lpstr>
      <vt:lpstr>  </vt:lpstr>
      <vt:lpstr>WORKFLOW OF PROJECT</vt:lpstr>
      <vt:lpstr>PROJECT MODULES</vt:lpstr>
      <vt:lpstr>PowerPoint Presentation</vt:lpstr>
      <vt:lpstr>TECHNOLOGIES AND FRAMEWORK</vt:lpstr>
      <vt:lpstr>PowerPoint Presentation</vt:lpstr>
      <vt:lpstr>PowerPoint Presentation</vt:lpstr>
      <vt:lpstr>PowerPoint Presentation</vt:lpstr>
      <vt:lpstr>ADVANTAGES</vt:lpstr>
      <vt:lpstr>APPLICATION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ANKITA KENJALE</dc:creator>
  <cp:lastModifiedBy>ANKITA KENJALE</cp:lastModifiedBy>
  <cp:revision>9</cp:revision>
  <dcterms:created xsi:type="dcterms:W3CDTF">2026-01-08T16:06:20Z</dcterms:created>
  <dcterms:modified xsi:type="dcterms:W3CDTF">2026-01-17T08:09:04Z</dcterms:modified>
</cp:coreProperties>
</file>

<file path=docProps/thumbnail.jpeg>
</file>